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8"/>
  </p:notesMasterIdLst>
  <p:sldIdLst>
    <p:sldId id="1952" r:id="rId3"/>
    <p:sldId id="1962" r:id="rId4"/>
    <p:sldId id="1963" r:id="rId5"/>
    <p:sldId id="1964" r:id="rId6"/>
    <p:sldId id="269" r:id="rId7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/>
  <p:cmAuthor id="2" name="Jagyan Prakash Mishra" initials="JP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-533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900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/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/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5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5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50" indent="-171450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50" indent="-171450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FontTx/>
              <a:buNone/>
              <a:defRPr/>
            </a:lvl2pPr>
            <a:lvl3pPr marL="685800" indent="0" algn="ctr">
              <a:buFontTx/>
              <a:buNone/>
              <a:defRPr/>
            </a:lvl3pPr>
            <a:lvl4pPr marL="1028700" indent="0" algn="ctr">
              <a:buFontTx/>
              <a:buNone/>
              <a:defRPr/>
            </a:lvl4pPr>
            <a:lvl5pPr marL="1371600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50" indent="-171450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-1" fmla="*/ 0 w 8732520"/>
              <a:gd name="connsiteY0-2" fmla="*/ 0 h 316232"/>
              <a:gd name="connsiteX1-3" fmla="*/ 564834 w 8732520"/>
              <a:gd name="connsiteY1-4" fmla="*/ 0 h 316232"/>
              <a:gd name="connsiteX2-5" fmla="*/ 8404860 w 8732520"/>
              <a:gd name="connsiteY2-6" fmla="*/ 0 h 316232"/>
              <a:gd name="connsiteX3-7" fmla="*/ 8732520 w 8732520"/>
              <a:gd name="connsiteY3-8" fmla="*/ 0 h 316232"/>
              <a:gd name="connsiteX4-9" fmla="*/ 8495346 w 8732520"/>
              <a:gd name="connsiteY4-10" fmla="*/ 316232 h 316232"/>
              <a:gd name="connsiteX5-11" fmla="*/ 8404860 w 8732520"/>
              <a:gd name="connsiteY5-12" fmla="*/ 316232 h 316232"/>
              <a:gd name="connsiteX6-13" fmla="*/ 327660 w 8732520"/>
              <a:gd name="connsiteY6-14" fmla="*/ 316232 h 316232"/>
              <a:gd name="connsiteX7-15" fmla="*/ 0 w 8732520"/>
              <a:gd name="connsiteY7-16" fmla="*/ 316232 h 316232"/>
              <a:gd name="connsiteX8" fmla="*/ 0 w 8732520"/>
              <a:gd name="connsiteY8" fmla="*/ 0 h 316232"/>
              <a:gd name="connsiteX0-17" fmla="*/ 0 w 8732520"/>
              <a:gd name="connsiteY0-18" fmla="*/ 0 h 316232"/>
              <a:gd name="connsiteX1-19" fmla="*/ 564834 w 8732520"/>
              <a:gd name="connsiteY1-20" fmla="*/ 0 h 316232"/>
              <a:gd name="connsiteX2-21" fmla="*/ 8404860 w 8732520"/>
              <a:gd name="connsiteY2-22" fmla="*/ 0 h 316232"/>
              <a:gd name="connsiteX3-23" fmla="*/ 8732520 w 8732520"/>
              <a:gd name="connsiteY3-24" fmla="*/ 0 h 316232"/>
              <a:gd name="connsiteX4-25" fmla="*/ 8495346 w 8732520"/>
              <a:gd name="connsiteY4-26" fmla="*/ 316232 h 316232"/>
              <a:gd name="connsiteX5-27" fmla="*/ 8404860 w 8732520"/>
              <a:gd name="connsiteY5-28" fmla="*/ 316232 h 316232"/>
              <a:gd name="connsiteX6-29" fmla="*/ 327660 w 8732520"/>
              <a:gd name="connsiteY6-30" fmla="*/ 316232 h 316232"/>
              <a:gd name="connsiteX7-31" fmla="*/ 49070 w 8732520"/>
              <a:gd name="connsiteY7-32" fmla="*/ 316232 h 316232"/>
              <a:gd name="connsiteX8-33" fmla="*/ 0 w 8732520"/>
              <a:gd name="connsiteY8-34" fmla="*/ 0 h 3162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panose="020F0502020204030204" charset="0"/>
                <a:cs typeface="Calibri" panose="020F0502020204030204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800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50" marR="0" lvl="1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50" marR="0" lvl="2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50" marR="0" lvl="3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50" marR="0" lvl="4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50" marR="0" indent="-17145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charset="0"/>
                <a:cs typeface="Calibri" panose="020F0502020204030204" charset="0"/>
              </a:rPr>
              <a:t>Project Name : </a:t>
            </a:r>
            <a:r>
              <a:rPr lang="en-US" sz="1400" dirty="0" smtClean="0">
                <a:latin typeface="Calibri" panose="020F0502020204030204" charset="0"/>
                <a:cs typeface="Calibri" panose="020F0502020204030204" charset="0"/>
              </a:rPr>
              <a:t>McDonald’s </a:t>
            </a:r>
            <a:endParaRPr lang="en-US" sz="1400" dirty="0">
              <a:latin typeface="Calibri" panose="020F0502020204030204" charset="0"/>
              <a:cs typeface="Calibri" panose="020F050202020403020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/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ANJALI N MENON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PS99002446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Information Science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C, C++,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Mysql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, CSS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/>
          <p:cNvSpPr/>
          <p:nvPr/>
        </p:nvSpPr>
        <p:spPr>
          <a:xfrm>
            <a:off x="2859288" y="3949504"/>
            <a:ext cx="2428637" cy="110375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Safura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Zohareen PS99002474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Information Science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100" b="1" dirty="0">
                <a:latin typeface="Verdana" panose="020B0604030504040204" pitchFamily="34" charset="0"/>
                <a:ea typeface="Verdana" panose="020B0604030504040204" pitchFamily="34" charset="0"/>
              </a:rPr>
              <a:t>C, C#, html, bootstrap, css MYSQL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/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 MD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Sohel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PS99002491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Mtech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CPP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, C, PYTHON, C#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7811"/>
          <a:stretch/>
        </p:blipFill>
        <p:spPr>
          <a:xfrm>
            <a:off x="3588053" y="2426634"/>
            <a:ext cx="1268834" cy="14094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140" y="2414673"/>
            <a:ext cx="1152769" cy="14034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48" y="2426634"/>
            <a:ext cx="1312918" cy="14837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9880369"/>
              </p:ext>
            </p:extLst>
          </p:nvPr>
        </p:nvGraphicFramePr>
        <p:xfrm>
          <a:off x="300425" y="657728"/>
          <a:ext cx="8531341" cy="4257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Packager Shell Object" showAsIcon="1" r:id="rId3" imgW="877320" imgH="437400" progId="Package">
                  <p:embed/>
                </p:oleObj>
              </mc:Choice>
              <mc:Fallback>
                <p:oleObj name="Packager Shell Object" showAsIcon="1" r:id="rId3" imgW="87732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0425" y="657728"/>
                        <a:ext cx="8531341" cy="42579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improve user interface.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add features like place order on clicking menu item.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add online payment options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add order delivery tracking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>
            <a:fillRect/>
          </a:stretch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98</Words>
  <Application>Microsoft Office PowerPoint</Application>
  <PresentationFormat>On-screen Show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L&amp;T Theme 2</vt:lpstr>
      <vt:lpstr>2_Office Theme</vt:lpstr>
      <vt:lpstr>Package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Anjali N Menon</cp:lastModifiedBy>
  <cp:revision>144</cp:revision>
  <dcterms:created xsi:type="dcterms:W3CDTF">2020-09-04T19:07:00Z</dcterms:created>
  <dcterms:modified xsi:type="dcterms:W3CDTF">2020-11-07T15:24:38Z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  <property fmtid="{D5CDD505-2E9C-101B-9397-08002B2CF9AE}" pid="10" name="KSOProductBuildVer">
    <vt:lpwstr>1033-11.2.0.9739</vt:lpwstr>
  </property>
</Properties>
</file>

<file path=docProps/thumbnail.jpeg>
</file>